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33"/>
    <p:restoredTop sz="93730"/>
  </p:normalViewPr>
  <p:slideViewPr>
    <p:cSldViewPr snapToGrid="0" snapToObjects="1">
      <p:cViewPr>
        <p:scale>
          <a:sx n="110" d="100"/>
          <a:sy n="110" d="100"/>
        </p:scale>
        <p:origin x="320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32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848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2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59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274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9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5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28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4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4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53F4E-C8B3-334B-BE39-A6496E6F150A}" type="datetimeFigureOut">
              <a:t>9/20/16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B3B74B-CECC-3F41-A560-FC016936D8F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0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f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2755" y="199133"/>
            <a:ext cx="10590435" cy="3142040"/>
          </a:xfrm>
        </p:spPr>
        <p:txBody>
          <a:bodyPr>
            <a:normAutofit/>
          </a:bodyPr>
          <a:lstStyle/>
          <a:p>
            <a:r>
              <a:rPr lang="en-US" sz="5400"/>
              <a:t>Shrinkage and reliability in neuro-connectivity (srinc): </a:t>
            </a:r>
            <a:br>
              <a:rPr lang="en-US" sz="5400"/>
            </a:br>
            <a:r>
              <a:rPr lang="en-US" sz="3600"/>
              <a:t>An interactive tool to explore reliability of whole-brain neuroconnectivity estimates by scan duration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3753" y="3602037"/>
            <a:ext cx="11223528" cy="2865997"/>
          </a:xfrm>
        </p:spPr>
        <p:txBody>
          <a:bodyPr>
            <a:noAutofit/>
          </a:bodyPr>
          <a:lstStyle/>
          <a:p>
            <a:r>
              <a:rPr lang="en-US" sz="3200"/>
              <a:t>Amanda Mejia      Dan Kessler     Robert Welsh   Stephanie Noble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55" y="4123765"/>
            <a:ext cx="2353235" cy="2353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60"/>
          <a:stretch/>
        </p:blipFill>
        <p:spPr>
          <a:xfrm>
            <a:off x="6055517" y="4114798"/>
            <a:ext cx="2241454" cy="2353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9597" t="20479" r="15973" b="-147"/>
          <a:stretch/>
        </p:blipFill>
        <p:spPr>
          <a:xfrm>
            <a:off x="3592710" y="4114798"/>
            <a:ext cx="1976087" cy="23622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7" r="22922" b="16060"/>
          <a:stretch/>
        </p:blipFill>
        <p:spPr>
          <a:xfrm>
            <a:off x="9056391" y="4123765"/>
            <a:ext cx="1851469" cy="235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5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3669" y="705393"/>
            <a:ext cx="9457508" cy="2573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81056" y="219390"/>
            <a:ext cx="2788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Select Seed &amp; Target</a:t>
            </a:r>
          </a:p>
        </p:txBody>
      </p:sp>
      <p:sp>
        <p:nvSpPr>
          <p:cNvPr id="7" name="Rectangle 6"/>
          <p:cNvSpPr/>
          <p:nvPr/>
        </p:nvSpPr>
        <p:spPr>
          <a:xfrm>
            <a:off x="1981867" y="1896973"/>
            <a:ext cx="1907177" cy="352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(select one)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32138" y="1045792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Seed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866" y="1544276"/>
            <a:ext cx="1907177" cy="35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Filter by Network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81867" y="2721594"/>
            <a:ext cx="1907177" cy="352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(select one)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81867" y="2395457"/>
            <a:ext cx="1907177" cy="35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Choose Seed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62239" y="1882710"/>
            <a:ext cx="1907177" cy="352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(select one)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87700" y="1044010"/>
            <a:ext cx="97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Target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62238" y="1530013"/>
            <a:ext cx="1907177" cy="35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Filter by Network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62239" y="2707331"/>
            <a:ext cx="1907177" cy="352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(select multiple)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62239" y="2381194"/>
            <a:ext cx="1907177" cy="35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Choose Seed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60744" y="3412918"/>
            <a:ext cx="3429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Reliability by Scan Length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93669" y="3866607"/>
            <a:ext cx="9457508" cy="2690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2681200" y="4168418"/>
            <a:ext cx="6092090" cy="3981576"/>
            <a:chOff x="2681200" y="4168418"/>
            <a:chExt cx="6092090" cy="3981576"/>
          </a:xfrm>
        </p:grpSpPr>
        <p:sp>
          <p:nvSpPr>
            <p:cNvPr id="50" name="Rectangle 49"/>
            <p:cNvSpPr/>
            <p:nvPr/>
          </p:nvSpPr>
          <p:spPr>
            <a:xfrm>
              <a:off x="3042837" y="4290403"/>
              <a:ext cx="3250386" cy="47882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excellent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042837" y="4770823"/>
              <a:ext cx="3250386" cy="47882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good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042837" y="5249652"/>
              <a:ext cx="3250386" cy="4788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fair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042837" y="5726170"/>
              <a:ext cx="3250386" cy="47882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chemeClr val="tx1"/>
                  </a:solidFill>
                </a:rPr>
                <a:t>poor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3027664" y="6190871"/>
              <a:ext cx="3376433" cy="130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3027664" y="4168418"/>
              <a:ext cx="0" cy="20289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 rot="16200000">
              <a:off x="1957348" y="5038230"/>
              <a:ext cx="17862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Reliability (e.g. ICC)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38043" y="6173352"/>
              <a:ext cx="13263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/>
                <a:t>Scan duration</a:t>
              </a:r>
            </a:p>
          </p:txBody>
        </p:sp>
        <p:sp>
          <p:nvSpPr>
            <p:cNvPr id="37" name="Arc 36"/>
            <p:cNvSpPr/>
            <p:nvPr/>
          </p:nvSpPr>
          <p:spPr>
            <a:xfrm rot="16505213">
              <a:off x="4256442" y="3565321"/>
              <a:ext cx="3259362" cy="5660209"/>
            </a:xfrm>
            <a:prstGeom prst="arc">
              <a:avLst>
                <a:gd name="adj1" fmla="val 16200000"/>
                <a:gd name="adj2" fmla="val 2157524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Arc 37"/>
            <p:cNvSpPr/>
            <p:nvPr/>
          </p:nvSpPr>
          <p:spPr>
            <a:xfrm rot="16505213">
              <a:off x="4152588" y="3529292"/>
              <a:ext cx="3507647" cy="5733757"/>
            </a:xfrm>
            <a:prstGeom prst="arc">
              <a:avLst>
                <a:gd name="adj1" fmla="val 16200000"/>
                <a:gd name="adj2" fmla="val 2157524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/>
          <p:cNvCxnSpPr/>
          <p:nvPr/>
        </p:nvCxnSpPr>
        <p:spPr>
          <a:xfrm flipV="1">
            <a:off x="7001915" y="4084507"/>
            <a:ext cx="0" cy="22860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001915" y="4084507"/>
            <a:ext cx="0" cy="2286000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348" y="977415"/>
            <a:ext cx="4163617" cy="2121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916" y="4084507"/>
            <a:ext cx="2277275" cy="2286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915" y="4084507"/>
            <a:ext cx="2294692" cy="2286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915" y="4084507"/>
            <a:ext cx="2294758" cy="2286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1915" y="4084507"/>
            <a:ext cx="2286000" cy="22860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3523129" y="4168418"/>
            <a:ext cx="0" cy="20229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319043" y="4168418"/>
            <a:ext cx="0" cy="20229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183749" y="4168418"/>
            <a:ext cx="0" cy="20229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004070" y="4168418"/>
            <a:ext cx="0" cy="20229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229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2101543" y="4319574"/>
            <a:ext cx="3250386" cy="4788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excellent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101543" y="4799994"/>
            <a:ext cx="3250386" cy="4788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101543" y="5278823"/>
            <a:ext cx="3250386" cy="478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fair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101543" y="5755341"/>
            <a:ext cx="3250386" cy="4788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poor</a:t>
            </a:r>
          </a:p>
        </p:txBody>
      </p:sp>
      <p:sp>
        <p:nvSpPr>
          <p:cNvPr id="4" name="Rectangle 3"/>
          <p:cNvSpPr/>
          <p:nvPr/>
        </p:nvSpPr>
        <p:spPr>
          <a:xfrm>
            <a:off x="1593669" y="705393"/>
            <a:ext cx="9457508" cy="2573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081056" y="219390"/>
            <a:ext cx="2788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Select Seed &amp; Target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579" y="955375"/>
            <a:ext cx="3957144" cy="21189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81867" y="1896973"/>
            <a:ext cx="1907177" cy="352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Motor Network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81867" y="103122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Seed</a:t>
            </a:r>
          </a:p>
        </p:txBody>
      </p:sp>
      <p:sp>
        <p:nvSpPr>
          <p:cNvPr id="9" name="Rectangle 8"/>
          <p:cNvSpPr/>
          <p:nvPr/>
        </p:nvSpPr>
        <p:spPr>
          <a:xfrm>
            <a:off x="1981866" y="1544276"/>
            <a:ext cx="1907177" cy="35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Filter by Network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81867" y="2721594"/>
            <a:ext cx="1907177" cy="352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21 (dorsal motor)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81867" y="2395457"/>
            <a:ext cx="1907177" cy="35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Choose Seed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062239" y="1882710"/>
            <a:ext cx="1907177" cy="352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(select one)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62239" y="1016963"/>
            <a:ext cx="975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Target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062238" y="1530013"/>
            <a:ext cx="1907177" cy="35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Filter by Network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62239" y="2707331"/>
            <a:ext cx="1907177" cy="3526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1"/>
                </a:solidFill>
              </a:rPr>
              <a:t>(select multiple)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62239" y="2381194"/>
            <a:ext cx="1907177" cy="3526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>
                <a:solidFill>
                  <a:schemeClr val="tx1"/>
                </a:solidFill>
              </a:rPr>
              <a:t>Choose Seed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60744" y="3412724"/>
            <a:ext cx="3429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Reliability by Scan Length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086370" y="6220042"/>
            <a:ext cx="3376433" cy="130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086370" y="4197589"/>
            <a:ext cx="0" cy="20289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6200000">
            <a:off x="1016054" y="5067401"/>
            <a:ext cx="17862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Reliability (e.g. ICC)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96749" y="6202523"/>
            <a:ext cx="13263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Scan duration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48" y="4210133"/>
            <a:ext cx="6966374" cy="20116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48" y="4210133"/>
            <a:ext cx="6966374" cy="20116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48" y="4210133"/>
            <a:ext cx="6966374" cy="201168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48" y="4210133"/>
            <a:ext cx="6966374" cy="201168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037575" y="4211855"/>
            <a:ext cx="3206347" cy="2021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593669" y="3866607"/>
            <a:ext cx="9457508" cy="2690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7569200" y="792480"/>
            <a:ext cx="132080" cy="32512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Arc 36"/>
          <p:cNvSpPr/>
          <p:nvPr/>
        </p:nvSpPr>
        <p:spPr>
          <a:xfrm rot="16505213">
            <a:off x="3315148" y="3594492"/>
            <a:ext cx="3259362" cy="5660209"/>
          </a:xfrm>
          <a:prstGeom prst="arc">
            <a:avLst>
              <a:gd name="adj1" fmla="val 16200000"/>
              <a:gd name="adj2" fmla="val 215752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/>
          <p:cNvSpPr/>
          <p:nvPr/>
        </p:nvSpPr>
        <p:spPr>
          <a:xfrm rot="16505213">
            <a:off x="3211294" y="3558463"/>
            <a:ext cx="3507647" cy="5733757"/>
          </a:xfrm>
          <a:prstGeom prst="arc">
            <a:avLst>
              <a:gd name="adj1" fmla="val 16200000"/>
              <a:gd name="adj2" fmla="val 21575249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568388" y="4210133"/>
            <a:ext cx="0" cy="20229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364302" y="4210133"/>
            <a:ext cx="0" cy="20229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4229008" y="4210133"/>
            <a:ext cx="0" cy="20229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049329" y="4210133"/>
            <a:ext cx="0" cy="2022972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5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111</Words>
  <Application>Microsoft Macintosh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Shrinkage and reliability in neuro-connectivity (srinc):  An interactive tool to explore reliability of whole-brain neuroconnectivity estimates by scan duration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Amanda Mejia</dc:creator>
  <cp:lastModifiedBy>Amanda Mejia</cp:lastModifiedBy>
  <cp:revision>10</cp:revision>
  <dcterms:created xsi:type="dcterms:W3CDTF">2016-09-20T14:41:14Z</dcterms:created>
  <dcterms:modified xsi:type="dcterms:W3CDTF">2016-09-20T15:45:04Z</dcterms:modified>
</cp:coreProperties>
</file>